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1" r:id="rId9"/>
    <p:sldId id="332" r:id="rId10"/>
    <p:sldId id="330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4016" autoAdjust="0"/>
  </p:normalViewPr>
  <p:slideViewPr>
    <p:cSldViewPr showGuides="1">
      <p:cViewPr varScale="1">
        <p:scale>
          <a:sx n="92" d="100"/>
          <a:sy n="92" d="100"/>
        </p:scale>
        <p:origin x="950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3124200"/>
            <a:ext cx="112490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213" y="1889246"/>
            <a:ext cx="93154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3721" y="1831565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4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7850"/>
            <a:ext cx="1143952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36121" y="1821405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81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75" y="1323183"/>
            <a:ext cx="118776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2681" y="4041365"/>
            <a:ext cx="8773579" cy="401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45" y="1647190"/>
            <a:ext cx="645795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747" y="2174240"/>
            <a:ext cx="7515225" cy="45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257" y="2630805"/>
            <a:ext cx="8924925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145" y="3159760"/>
            <a:ext cx="7829550" cy="457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14921" y="4536891"/>
            <a:ext cx="2669959" cy="370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65607" y="4973036"/>
            <a:ext cx="5573993" cy="399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2617" y="5457126"/>
            <a:ext cx="1188583" cy="37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99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0288" y="1757487"/>
            <a:ext cx="9749132" cy="406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2698" y="2259678"/>
            <a:ext cx="6304698" cy="383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496" y="2729761"/>
            <a:ext cx="1152132" cy="383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9463" y="3736759"/>
            <a:ext cx="3247150" cy="291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6189" y="5064595"/>
            <a:ext cx="4107861" cy="363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607" y="5543850"/>
            <a:ext cx="6767593" cy="382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58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3087"/>
            <a:ext cx="114776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4870" y="1664889"/>
            <a:ext cx="4971778" cy="499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816" y="2240280"/>
            <a:ext cx="2425870" cy="394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1734" y="3595113"/>
            <a:ext cx="7530705" cy="41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492" y="4122420"/>
            <a:ext cx="11452428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6161" y="4559525"/>
            <a:ext cx="1199299" cy="332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95137"/>
            <a:ext cx="118586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781" y="2128745"/>
            <a:ext cx="8743099" cy="393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817" y="3093720"/>
            <a:ext cx="8743099" cy="336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005" y="5364903"/>
            <a:ext cx="11091115" cy="341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7" y="5801150"/>
            <a:ext cx="3382064" cy="348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2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77" y="1325806"/>
            <a:ext cx="114966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2461" y="2639285"/>
            <a:ext cx="1374559" cy="43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0548" y="2624045"/>
            <a:ext cx="5063832" cy="401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34710"/>
            <a:ext cx="7588304" cy="403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364" y="5791014"/>
            <a:ext cx="7588304" cy="403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37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03" y="1412264"/>
            <a:ext cx="114776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6456" y="2733361"/>
            <a:ext cx="1363891" cy="372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5961" y="3267457"/>
            <a:ext cx="431608" cy="316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212311"/>
            <a:ext cx="7988016" cy="366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683977"/>
            <a:ext cx="3022016" cy="345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036109"/>
            <a:ext cx="10975776" cy="3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6533" y="5468925"/>
            <a:ext cx="3071067" cy="37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26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68" y="1303929"/>
            <a:ext cx="114585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021" y="2466565"/>
            <a:ext cx="1101385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477" y="2961776"/>
            <a:ext cx="8373587" cy="336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39085"/>
            <a:ext cx="10842808" cy="33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216" y="4668723"/>
            <a:ext cx="8373587" cy="336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7557" y="5924278"/>
            <a:ext cx="8373587" cy="336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77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13350"/>
            <a:ext cx="119157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4387" y="3805292"/>
            <a:ext cx="1346213" cy="408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0868" y="3805292"/>
            <a:ext cx="5879212" cy="362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936" y="4244340"/>
            <a:ext cx="9998164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016" y="5501992"/>
            <a:ext cx="11118304" cy="350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7956" y="5944178"/>
            <a:ext cx="5662384" cy="342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67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157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920" y="2311625"/>
            <a:ext cx="2730919" cy="421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248" y="3253166"/>
            <a:ext cx="2730919" cy="421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176" y="4267200"/>
            <a:ext cx="3440552" cy="384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2648" y="5266987"/>
            <a:ext cx="6673928" cy="329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43075"/>
            <a:ext cx="114585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107" y="3820532"/>
            <a:ext cx="11076953" cy="362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82494"/>
            <a:ext cx="11263808" cy="342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052" y="4698708"/>
            <a:ext cx="2496948" cy="322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08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57312"/>
            <a:ext cx="119157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25" y="1734675"/>
            <a:ext cx="116490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3143" y="4416722"/>
            <a:ext cx="3796590" cy="1295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71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437" y="1340768"/>
            <a:ext cx="11458575" cy="5229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677" y="2150533"/>
            <a:ext cx="10660540" cy="454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6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12618"/>
            <a:ext cx="119348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50344" y="2091209"/>
            <a:ext cx="1752736" cy="461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6792" y="2114069"/>
            <a:ext cx="2222808" cy="431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008" y="2617481"/>
            <a:ext cx="1406232" cy="38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18952" y="2641869"/>
            <a:ext cx="1677888" cy="345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9218" y="2647960"/>
            <a:ext cx="2892802" cy="354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6710" y="3480262"/>
            <a:ext cx="897507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4520" y="3941481"/>
            <a:ext cx="897507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61682" y="4804482"/>
            <a:ext cx="10931257" cy="392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1424" y="5258465"/>
            <a:ext cx="11213896" cy="365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0592" y="5714171"/>
            <a:ext cx="11213896" cy="365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10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3" y="1308954"/>
            <a:ext cx="118776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061" y="4010885"/>
            <a:ext cx="9218079" cy="36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9101" y="4472940"/>
            <a:ext cx="470319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2404" y="4876780"/>
            <a:ext cx="900236" cy="381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1385" y="4459208"/>
            <a:ext cx="890515" cy="349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1120" y="6180544"/>
            <a:ext cx="10612720" cy="380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74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314575"/>
            <a:ext cx="118776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87881" y="2707865"/>
            <a:ext cx="1659039" cy="370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0900" y="3160979"/>
            <a:ext cx="4183400" cy="367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2936" y="3610559"/>
            <a:ext cx="4183400" cy="367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4160" y="4044899"/>
            <a:ext cx="5116840" cy="367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69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29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521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0000" y="2159225"/>
            <a:ext cx="8362100" cy="43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364" y="3163829"/>
            <a:ext cx="5832276" cy="4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364" y="4127067"/>
            <a:ext cx="5832276" cy="4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140" y="5097560"/>
            <a:ext cx="5832276" cy="4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984" y="6045558"/>
            <a:ext cx="5832276" cy="4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02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1760" y="1783081"/>
            <a:ext cx="613960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752" y="2724160"/>
            <a:ext cx="613960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652" y="3702015"/>
            <a:ext cx="613960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772" y="4641770"/>
            <a:ext cx="613960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5332" y="5619625"/>
            <a:ext cx="6392728" cy="339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9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35" y="1478573"/>
            <a:ext cx="1183957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934" y="3817327"/>
            <a:ext cx="6819900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241" y="2380205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0428" y="3833153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47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02" y="1319212"/>
            <a:ext cx="114776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6441" y="1242285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8488" y="3633976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76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71687"/>
            <a:ext cx="114585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50601" y="2034765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89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62075"/>
            <a:ext cx="114776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0761" y="1364205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62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02" y="1252538"/>
            <a:ext cx="1140142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729" y="4514117"/>
            <a:ext cx="1029652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71401" y="1181325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8824" y="4494367"/>
            <a:ext cx="470319" cy="40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4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75</cp:revision>
  <dcterms:created xsi:type="dcterms:W3CDTF">2015-09-16T06:44:00Z</dcterms:created>
  <dcterms:modified xsi:type="dcterms:W3CDTF">2024-11-25T07:22:48Z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